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3429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y Anderberg" initials="JA" lastIdx="2" clrIdx="0">
    <p:extLst>
      <p:ext uri="{19B8F6BF-5375-455C-9EA6-DF929625EA0E}">
        <p15:presenceInfo xmlns:p15="http://schemas.microsoft.com/office/powerpoint/2012/main" userId="Jenny Ander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30T13:44:25.805" idx="1">
    <p:pos x="2322" y="5951"/>
    <p:text>Add Your logo here</p:text>
    <p:extLst>
      <p:ext uri="{C676402C-5697-4E1C-873F-D02D1690AC5C}">
        <p15:threadingInfo xmlns:p15="http://schemas.microsoft.com/office/powerpoint/2012/main" timeZoneBias="420"/>
      </p:ext>
    </p:extLst>
  </p:cm>
  <p:cm authorId="1" dt="2019-04-30T13:45:35.974" idx="2">
    <p:pos x="2314" y="5383"/>
    <p:text>Add your information here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9895C-F0F3-4C6E-9561-DAA88307024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1143000"/>
            <a:ext cx="1028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92939-9D5C-4E89-854A-AD954F7D0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9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change anything on this side of the door hanger.  </a:t>
            </a:r>
          </a:p>
          <a:p>
            <a:r>
              <a:rPr lang="en-US" dirty="0"/>
              <a:t>- Save as Power Point and .pdf</a:t>
            </a:r>
          </a:p>
          <a:p>
            <a:r>
              <a:rPr lang="en-US" dirty="0"/>
              <a:t>- Send the .pdf file to your preferred printer (setup with .25” bleeds, cut to 3.5”x11” with perforation on bottom 2”).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92939-9D5C-4E89-854A-AD954F7D0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6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Customize your contact information and add logo to bottom </a:t>
            </a:r>
            <a:r>
              <a:rPr lang="en-US"/>
              <a:t>card area.</a:t>
            </a:r>
          </a:p>
          <a:p>
            <a:endParaRPr lang="en-US"/>
          </a:p>
          <a:p>
            <a:r>
              <a:rPr lang="en-US" dirty="0"/>
              <a:t>- Save as Power Point and .pdf</a:t>
            </a:r>
          </a:p>
          <a:p>
            <a:r>
              <a:rPr lang="en-US" dirty="0"/>
              <a:t>- Send the .pdf file to your preferred printer (setup with .25” bleeds, cut to 3.5”x11” with perforation on bottom 2”).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92939-9D5C-4E89-854A-AD954F7D0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5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175" y="1683545"/>
            <a:ext cx="2914650" cy="3581400"/>
          </a:xfrm>
        </p:spPr>
        <p:txBody>
          <a:bodyPr anchor="b"/>
          <a:lstStyle>
            <a:lvl1pPr algn="ctr">
              <a:defRPr sz="2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5" y="5403057"/>
            <a:ext cx="2571750" cy="2483643"/>
          </a:xfrm>
        </p:spPr>
        <p:txBody>
          <a:bodyPr/>
          <a:lstStyle>
            <a:lvl1pPr marL="0" indent="0" algn="ctr">
              <a:buNone/>
              <a:defRPr sz="900"/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6DEF-C326-466F-8367-61F440227A98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EBE-5E41-488D-9E8E-D9CA682B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0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6DEF-C326-466F-8367-61F440227A98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EBE-5E41-488D-9E8E-D9CA682B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4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53878" y="547688"/>
            <a:ext cx="739378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744" y="547688"/>
            <a:ext cx="2175272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6DEF-C326-466F-8367-61F440227A98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EBE-5E41-488D-9E8E-D9CA682B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1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6DEF-C326-466F-8367-61F440227A98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EBE-5E41-488D-9E8E-D9CA682B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8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58" y="2564609"/>
            <a:ext cx="2957513" cy="4279106"/>
          </a:xfrm>
        </p:spPr>
        <p:txBody>
          <a:bodyPr anchor="b"/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958" y="6884197"/>
            <a:ext cx="2957513" cy="2250281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17145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2pPr>
            <a:lvl3pPr marL="34290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3pPr>
            <a:lvl4pPr marL="5143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4pPr>
            <a:lvl5pPr marL="68580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5pPr>
            <a:lvl6pPr marL="8572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6pPr>
            <a:lvl7pPr marL="102870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7pPr>
            <a:lvl8pPr marL="12001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8pPr>
            <a:lvl9pPr marL="137160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6DEF-C326-466F-8367-61F440227A98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EBE-5E41-488D-9E8E-D9CA682B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744" y="2738438"/>
            <a:ext cx="145732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931" y="2738438"/>
            <a:ext cx="145732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6DEF-C326-466F-8367-61F440227A98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EBE-5E41-488D-9E8E-D9CA682B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3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90" y="547690"/>
            <a:ext cx="2957513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190" y="2521745"/>
            <a:ext cx="1450628" cy="1235868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750" b="1"/>
            </a:lvl2pPr>
            <a:lvl3pPr marL="342900" indent="0">
              <a:buNone/>
              <a:defRPr sz="675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190" y="3757613"/>
            <a:ext cx="1450628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35931" y="2521745"/>
            <a:ext cx="1457772" cy="1235868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750" b="1"/>
            </a:lvl2pPr>
            <a:lvl3pPr marL="342900" indent="0">
              <a:buNone/>
              <a:defRPr sz="675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35931" y="3757613"/>
            <a:ext cx="145777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6DEF-C326-466F-8367-61F440227A98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EBE-5E41-488D-9E8E-D9CA682B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8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6DEF-C326-466F-8367-61F440227A98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EBE-5E41-488D-9E8E-D9CA682B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4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6DEF-C326-466F-8367-61F440227A98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EBE-5E41-488D-9E8E-D9CA682B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2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90" y="685800"/>
            <a:ext cx="1105942" cy="2400300"/>
          </a:xfrm>
        </p:spPr>
        <p:txBody>
          <a:bodyPr anchor="b"/>
          <a:lstStyle>
            <a:lvl1pPr>
              <a:defRPr sz="1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772" y="1481140"/>
            <a:ext cx="1735931" cy="7310438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190" y="3086100"/>
            <a:ext cx="1105942" cy="5717382"/>
          </a:xfrm>
        </p:spPr>
        <p:txBody>
          <a:bodyPr/>
          <a:lstStyle>
            <a:lvl1pPr marL="0" indent="0">
              <a:buNone/>
              <a:defRPr sz="600"/>
            </a:lvl1pPr>
            <a:lvl2pPr marL="171450" indent="0">
              <a:buNone/>
              <a:defRPr sz="525"/>
            </a:lvl2pPr>
            <a:lvl3pPr marL="342900" indent="0">
              <a:buNone/>
              <a:defRPr sz="450"/>
            </a:lvl3pPr>
            <a:lvl4pPr marL="514350" indent="0">
              <a:buNone/>
              <a:defRPr sz="375"/>
            </a:lvl4pPr>
            <a:lvl5pPr marL="685800" indent="0">
              <a:buNone/>
              <a:defRPr sz="375"/>
            </a:lvl5pPr>
            <a:lvl6pPr marL="857250" indent="0">
              <a:buNone/>
              <a:defRPr sz="375"/>
            </a:lvl6pPr>
            <a:lvl7pPr marL="1028700" indent="0">
              <a:buNone/>
              <a:defRPr sz="375"/>
            </a:lvl7pPr>
            <a:lvl8pPr marL="1200150" indent="0">
              <a:buNone/>
              <a:defRPr sz="375"/>
            </a:lvl8pPr>
            <a:lvl9pPr marL="1371600" indent="0">
              <a:buNone/>
              <a:defRPr sz="3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6DEF-C326-466F-8367-61F440227A98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EBE-5E41-488D-9E8E-D9CA682B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3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90" y="685800"/>
            <a:ext cx="1105942" cy="2400300"/>
          </a:xfrm>
        </p:spPr>
        <p:txBody>
          <a:bodyPr anchor="b"/>
          <a:lstStyle>
            <a:lvl1pPr>
              <a:defRPr sz="1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7772" y="1481140"/>
            <a:ext cx="1735931" cy="7310438"/>
          </a:xfrm>
        </p:spPr>
        <p:txBody>
          <a:bodyPr anchor="t"/>
          <a:lstStyle>
            <a:lvl1pPr marL="0" indent="0">
              <a:buNone/>
              <a:defRPr sz="1200"/>
            </a:lvl1pPr>
            <a:lvl2pPr marL="171450" indent="0">
              <a:buNone/>
              <a:defRPr sz="1050"/>
            </a:lvl2pPr>
            <a:lvl3pPr marL="342900" indent="0">
              <a:buNone/>
              <a:defRPr sz="900"/>
            </a:lvl3pPr>
            <a:lvl4pPr marL="514350" indent="0">
              <a:buNone/>
              <a:defRPr sz="750"/>
            </a:lvl4pPr>
            <a:lvl5pPr marL="685800" indent="0">
              <a:buNone/>
              <a:defRPr sz="750"/>
            </a:lvl5pPr>
            <a:lvl6pPr marL="857250" indent="0">
              <a:buNone/>
              <a:defRPr sz="750"/>
            </a:lvl6pPr>
            <a:lvl7pPr marL="1028700" indent="0">
              <a:buNone/>
              <a:defRPr sz="750"/>
            </a:lvl7pPr>
            <a:lvl8pPr marL="1200150" indent="0">
              <a:buNone/>
              <a:defRPr sz="750"/>
            </a:lvl8pPr>
            <a:lvl9pPr marL="1371600" indent="0">
              <a:buNone/>
              <a:defRPr sz="7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190" y="3086100"/>
            <a:ext cx="1105942" cy="5717382"/>
          </a:xfrm>
        </p:spPr>
        <p:txBody>
          <a:bodyPr/>
          <a:lstStyle>
            <a:lvl1pPr marL="0" indent="0">
              <a:buNone/>
              <a:defRPr sz="600"/>
            </a:lvl1pPr>
            <a:lvl2pPr marL="171450" indent="0">
              <a:buNone/>
              <a:defRPr sz="525"/>
            </a:lvl2pPr>
            <a:lvl3pPr marL="342900" indent="0">
              <a:buNone/>
              <a:defRPr sz="450"/>
            </a:lvl3pPr>
            <a:lvl4pPr marL="514350" indent="0">
              <a:buNone/>
              <a:defRPr sz="375"/>
            </a:lvl4pPr>
            <a:lvl5pPr marL="685800" indent="0">
              <a:buNone/>
              <a:defRPr sz="375"/>
            </a:lvl5pPr>
            <a:lvl6pPr marL="857250" indent="0">
              <a:buNone/>
              <a:defRPr sz="375"/>
            </a:lvl6pPr>
            <a:lvl7pPr marL="1028700" indent="0">
              <a:buNone/>
              <a:defRPr sz="375"/>
            </a:lvl7pPr>
            <a:lvl8pPr marL="1200150" indent="0">
              <a:buNone/>
              <a:defRPr sz="375"/>
            </a:lvl8pPr>
            <a:lvl9pPr marL="1371600" indent="0">
              <a:buNone/>
              <a:defRPr sz="3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6DEF-C326-466F-8367-61F440227A98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EBE-5E41-488D-9E8E-D9CA682B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744" y="547690"/>
            <a:ext cx="2957513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744" y="2738438"/>
            <a:ext cx="2957513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5744" y="9534527"/>
            <a:ext cx="77152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26DEF-C326-466F-8367-61F440227A98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5856" y="9534527"/>
            <a:ext cx="115728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21731" y="9534527"/>
            <a:ext cx="77152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B2EBE-5E41-488D-9E8E-D9CA682B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5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003356-1138-4BB9-B737-45C0B7099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3428999" cy="1028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2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84A9B2-FA9B-46D3-94E5-50DEB6A47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46"/>
            <a:ext cx="3428998" cy="10280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D8562A-0E08-4A7A-B3FE-C5E1E0D8B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80" y="9266802"/>
            <a:ext cx="1664934" cy="7073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BE1B16-6BA9-45AC-A064-E3B61C1FBA0B}"/>
              </a:ext>
            </a:extLst>
          </p:cNvPr>
          <p:cNvSpPr txBox="1"/>
          <p:nvPr/>
        </p:nvSpPr>
        <p:spPr>
          <a:xfrm>
            <a:off x="300623" y="8848085"/>
            <a:ext cx="3006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E76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 here</a:t>
            </a:r>
            <a:endParaRPr lang="en-US" sz="1400" dirty="0">
              <a:solidFill>
                <a:srgbClr val="3E76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rgbClr val="3E76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106</Words>
  <Application>Microsoft Office PowerPoint</Application>
  <PresentationFormat>Custom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Anderberg</dc:creator>
  <cp:lastModifiedBy>Jenny Anderberg</cp:lastModifiedBy>
  <cp:revision>3</cp:revision>
  <dcterms:created xsi:type="dcterms:W3CDTF">2019-04-29T18:16:19Z</dcterms:created>
  <dcterms:modified xsi:type="dcterms:W3CDTF">2021-03-02T19:16:06Z</dcterms:modified>
</cp:coreProperties>
</file>