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9A4"/>
    <a:srgbClr val="3E78A3"/>
    <a:srgbClr val="B4C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11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7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2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6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1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4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9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7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9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9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D6BD4-6231-4E61-B443-F0FA30540B3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0E50-D3A0-4AD5-917D-2BACDEDC1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1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D02F2EA-208C-4F6B-A6A9-08B6E95B8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FA6A77E-5184-4E96-84A7-D75B38CB0F9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2" b="6501"/>
          <a:stretch/>
        </p:blipFill>
        <p:spPr>
          <a:xfrm>
            <a:off x="0" y="0"/>
            <a:ext cx="13716000" cy="8642677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B42C89-B98A-4996-BE07-9B5D85225E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50" y="6500822"/>
            <a:ext cx="5052765" cy="1834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64E06C-0322-4CDD-976B-0216D2A7C1BF}"/>
              </a:ext>
            </a:extLst>
          </p:cNvPr>
          <p:cNvSpPr txBox="1"/>
          <p:nvPr/>
        </p:nvSpPr>
        <p:spPr>
          <a:xfrm>
            <a:off x="642026" y="10520813"/>
            <a:ext cx="6400800" cy="2148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Lease: 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$ 2,025</a:t>
            </a:r>
          </a:p>
          <a:p>
            <a:pPr>
              <a:lnSpc>
                <a:spcPts val="5500"/>
              </a:lnSpc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Price: 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$261,830</a:t>
            </a:r>
          </a:p>
          <a:p>
            <a:pPr>
              <a:lnSpc>
                <a:spcPts val="5500"/>
              </a:lnSpc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12-36 Month Lease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89876-EB8E-4882-B347-E31247F4B7D9}"/>
              </a:ext>
            </a:extLst>
          </p:cNvPr>
          <p:cNvSpPr txBox="1"/>
          <p:nvPr/>
        </p:nvSpPr>
        <p:spPr>
          <a:xfrm>
            <a:off x="9248237" y="10520813"/>
            <a:ext cx="3861881" cy="2148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Beds: 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>
              <a:lnSpc>
                <a:spcPts val="5500"/>
              </a:lnSpc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Baths: 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</a:p>
          <a:p>
            <a:pPr>
              <a:lnSpc>
                <a:spcPts val="5500"/>
              </a:lnSpc>
            </a:pPr>
            <a:r>
              <a:rPr lang="en-US" sz="4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Ft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2,295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D8587B-0428-4DFB-8937-C082C5ACE352}"/>
              </a:ext>
            </a:extLst>
          </p:cNvPr>
          <p:cNvSpPr txBox="1"/>
          <p:nvPr/>
        </p:nvSpPr>
        <p:spPr>
          <a:xfrm>
            <a:off x="680939" y="9505422"/>
            <a:ext cx="12273540" cy="106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1234 Sesame Street, Fun Town, AZ 12345</a:t>
            </a:r>
          </a:p>
        </p:txBody>
      </p:sp>
    </p:spTree>
    <p:extLst>
      <p:ext uri="{BB962C8B-B14F-4D97-AF65-F5344CB8AC3E}">
        <p14:creationId xmlns:p14="http://schemas.microsoft.com/office/powerpoint/2010/main" val="382203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31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Anderberg</dc:creator>
  <cp:lastModifiedBy>Jenny Anderberg</cp:lastModifiedBy>
  <cp:revision>16</cp:revision>
  <dcterms:created xsi:type="dcterms:W3CDTF">2019-02-13T16:31:20Z</dcterms:created>
  <dcterms:modified xsi:type="dcterms:W3CDTF">2019-02-21T20:31:48Z</dcterms:modified>
</cp:coreProperties>
</file>